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096C33-1F02-A195-573A-088B43781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E881E7-6801-1163-764C-8B34E8D67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A5C2E-F12F-6832-52CD-4AD606270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C02558-AE04-66C3-3664-04955B94C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9F710-FB21-FE15-7DF4-EB69A8A1A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55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D4F35-AC4C-724C-D104-B80B84DB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4DE570-AE25-F5CD-15D0-9EE68812D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50CAF-A8A2-8BCF-68B5-C8F5F837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36A60-87C0-AEC3-4B9A-9629C1B07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6C50B-7B27-B6F6-359B-8FC95A6FF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8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E2FA77-237C-A4B4-7D14-4B94CDB64E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932D71-717A-4E7D-7322-A8E100E2E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8E03B-0F69-5449-0DAB-0F4132FE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C8659-5FC3-A188-7F8A-371FF3CC7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2AC3A-4C03-D98A-71DC-DAC1EF8A2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68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9BB51-2F9A-5553-9138-5F2757CD4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3C87C-586A-ECA8-C7EC-943D0EB866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37BB3-7EE7-BD54-C315-81F291B9D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4B2F3-190E-3381-4CD0-053EEFB9F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987435-2DB0-5279-0814-90126F2A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7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5F770-488C-E3A4-A60D-08C77710E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67E593-0451-084B-522C-02F2F74E6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464E6-B200-454D-F401-C6A1E4C7B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805BB1-E9CE-F94D-FBA8-5CC4E7A1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C58D9-1792-13B5-39FE-FE170C08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7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46076-4587-4F3A-EDCB-7DBCE5A9C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40F109-2BBE-C662-0131-FDD4AA7E3B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8F5DFA-1F15-A8DA-9514-EF5F040450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39B84E-D3ED-7853-6BB0-A9E37356C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A4CDBC-BBEC-F5F3-FFCA-6B81CF536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58886-F5A7-2C2E-A281-884A12439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593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E34C1-AD61-F830-3405-0576C2DFA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AB54C0-BCE8-35F6-6776-F3C3A55E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202207-A3FD-EC8F-6EC8-597E56653B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21A457-1009-A35E-51FD-351047AF63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79CF6F-134B-1EAC-D0C8-EFA7EF882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A94DDF-8C59-F01D-72E2-F52F9F8C8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9E3E6D-427D-87D9-043A-00D0E79AF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4D6D24-C71D-26A8-1C44-4FEAB28A8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9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8BB3A-1148-CAC2-2EED-A51202C8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951908-44D9-D7F0-94D6-571F434E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9647EF-354D-0754-872D-24C92FB29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1E0066-51EE-A5C3-CED1-7B791C2E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54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F256BD-A7DB-4810-8409-225AA8411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96411B-EC8B-06E1-AE4D-BC84C1060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3F9D02-FD5D-CDBC-77C7-CBE8C1DB7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0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1E8FA-7414-D444-D564-EC283315C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4DE52-387D-2CC1-DE80-A5D4BA165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74ABEA-31D1-DFD3-60D9-DBC666E68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53DCD-6E4D-B1C3-2769-14DDF4083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787CD6-CEEF-1DB6-0551-9FFA84EE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A2FFC-9A09-20FF-A9DE-D55951C93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1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983B4-5D17-657E-E362-FC6705E53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B29CF4-6EBA-76FA-D387-1F3F8207D3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4792F9-F81E-749C-9404-478A5BE2A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D89BA8-0745-7930-ADF2-0AD9E150B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F8C084-28BF-820E-7353-6616185C0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1271A-7D07-7874-DAC9-44B8899C2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9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8D9A8E-F19A-4FF3-1852-4F3EBECA7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79447-3F57-8C19-D9A9-CCBEA13D8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980CBA-A2C1-296C-D36B-F5B5F98AD8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329C6-88A0-4274-9308-01168255A190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B1DCC-D288-AF56-DCF1-44CD902ED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C00AB-8814-E3E6-69CC-2CB7CBDDC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CDB66-4916-4F44-BAD9-31F52C955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301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E09E-6016-F75F-7D0E-4D9ABDE9E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dirty="0"/>
              <a:t>خزنة المال</a:t>
            </a:r>
            <a:endParaRPr lang="en-US" dirty="0"/>
          </a:p>
        </p:txBody>
      </p:sp>
      <p:pic>
        <p:nvPicPr>
          <p:cNvPr id="1026" name="Picture 2" descr="خزنة فلوس | خزنة اموال رقمية بقفل امان">
            <a:extLst>
              <a:ext uri="{FF2B5EF4-FFF2-40B4-BE49-F238E27FC236}">
                <a16:creationId xmlns:a16="http://schemas.microsoft.com/office/drawing/2014/main" id="{9CBE0827-0BC0-FE56-1E8F-99C7D4DB2C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398" y="1825625"/>
            <a:ext cx="579920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99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2FBD3-8F81-0EA7-2919-BC7FDF237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0884" y="2548488"/>
            <a:ext cx="4225212" cy="1325563"/>
          </a:xfrm>
        </p:spPr>
        <p:txBody>
          <a:bodyPr/>
          <a:lstStyle/>
          <a:p>
            <a:pPr algn="ctr" rtl="1"/>
            <a:r>
              <a:rPr lang="ar-AE" dirty="0"/>
              <a:t>حصالة النقود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D09E11F-3BC6-C7AE-EB14-516C44622C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26" y="214605"/>
            <a:ext cx="6327711" cy="632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883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03D3F-848E-C267-3F5D-2329A570F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6061" y="2959035"/>
            <a:ext cx="6197082" cy="1325563"/>
          </a:xfrm>
        </p:spPr>
        <p:txBody>
          <a:bodyPr>
            <a:normAutofit/>
          </a:bodyPr>
          <a:lstStyle/>
          <a:p>
            <a:pPr algn="ctr" rtl="1"/>
            <a:r>
              <a:rPr lang="ar-AE" sz="5400" b="1" dirty="0"/>
              <a:t>المحفظة المحمولة</a:t>
            </a:r>
            <a:endParaRPr lang="en-US" sz="5400" b="1" dirty="0"/>
          </a:p>
        </p:txBody>
      </p:sp>
      <p:pic>
        <p:nvPicPr>
          <p:cNvPr id="3074" name="Picture 2" descr="Hình ảnh Ví đầy đủ Vector Màu Nâu Ví đầy đủ Ví Da Hiện đại Ví Tiền đô La Cô  Lập Minh Họa PNG , Ví Tiền, Ví Tiền, Tiền Bạc PNG">
            <a:extLst>
              <a:ext uri="{FF2B5EF4-FFF2-40B4-BE49-F238E27FC236}">
                <a16:creationId xmlns:a16="http://schemas.microsoft.com/office/drawing/2014/main" id="{DBDD1567-D659-8B85-CB16-1CA5CEDB5B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719" y="902679"/>
            <a:ext cx="5438273" cy="5438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55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1E06C-A1E3-DCE0-9C4E-DD583C4BD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AE" dirty="0"/>
              <a:t>البنك</a:t>
            </a:r>
            <a:endParaRPr lang="en-US" dirty="0"/>
          </a:p>
        </p:txBody>
      </p:sp>
      <p:pic>
        <p:nvPicPr>
          <p:cNvPr id="4098" name="Picture 2" descr="ما اكبر البنوك في العالم ؟ - ثروتنا">
            <a:extLst>
              <a:ext uri="{FF2B5EF4-FFF2-40B4-BE49-F238E27FC236}">
                <a16:creationId xmlns:a16="http://schemas.microsoft.com/office/drawing/2014/main" id="{8CBAC673-2033-6620-48E3-36AC82EBE2E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9" y="1962943"/>
            <a:ext cx="7058026" cy="4654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69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</Words>
  <Application>Microsoft Office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خزنة المال</vt:lpstr>
      <vt:lpstr>حصالة النقود</vt:lpstr>
      <vt:lpstr>المحفظة المحمولة</vt:lpstr>
      <vt:lpstr>البنك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خزنة المال</dc:title>
  <dc:creator>aisha alshamsi</dc:creator>
  <cp:lastModifiedBy>aisha alshamsi</cp:lastModifiedBy>
  <cp:revision>1</cp:revision>
  <dcterms:created xsi:type="dcterms:W3CDTF">2024-01-07T15:47:57Z</dcterms:created>
  <dcterms:modified xsi:type="dcterms:W3CDTF">2024-01-07T15:54:21Z</dcterms:modified>
</cp:coreProperties>
</file>